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60115-E106-43A9-94AC-AAC061AD3EF4}" v="86" dt="2024-01-30T14:43:11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ERGER" userId="59ba28ea6af8169d" providerId="LiveId" clId="{BDC60115-E106-43A9-94AC-AAC061AD3EF4}"/>
    <pc:docChg chg="undo custSel modSld">
      <pc:chgData name="Pierre VERGER" userId="59ba28ea6af8169d" providerId="LiveId" clId="{BDC60115-E106-43A9-94AC-AAC061AD3EF4}" dt="2024-01-30T14:46:04.481" v="746" actId="1038"/>
      <pc:docMkLst>
        <pc:docMk/>
      </pc:docMkLst>
      <pc:sldChg chg="addSp delSp modSp mod">
        <pc:chgData name="Pierre VERGER" userId="59ba28ea6af8169d" providerId="LiveId" clId="{BDC60115-E106-43A9-94AC-AAC061AD3EF4}" dt="2024-01-30T14:46:04.481" v="746" actId="1038"/>
        <pc:sldMkLst>
          <pc:docMk/>
          <pc:sldMk cId="1809080442" sldId="256"/>
        </pc:sldMkLst>
        <pc:spChg chg="add mod">
          <ac:chgData name="Pierre VERGER" userId="59ba28ea6af8169d" providerId="LiveId" clId="{BDC60115-E106-43A9-94AC-AAC061AD3EF4}" dt="2024-01-29T12:54:22.254" v="597" actId="14100"/>
          <ac:spMkLst>
            <pc:docMk/>
            <pc:sldMk cId="1809080442" sldId="256"/>
            <ac:spMk id="3" creationId="{7B0ADD96-C657-5365-B233-B87CE7BFE27E}"/>
          </ac:spMkLst>
        </pc:spChg>
        <pc:spChg chg="add mod ord">
          <ac:chgData name="Pierre VERGER" userId="59ba28ea6af8169d" providerId="LiveId" clId="{BDC60115-E106-43A9-94AC-AAC061AD3EF4}" dt="2024-01-29T12:54:31.025" v="598" actId="14100"/>
          <ac:spMkLst>
            <pc:docMk/>
            <pc:sldMk cId="1809080442" sldId="256"/>
            <ac:spMk id="4" creationId="{5F4DEB14-6A58-9EE0-EE41-B083E7DA967F}"/>
          </ac:spMkLst>
        </pc:spChg>
        <pc:spChg chg="mod">
          <ac:chgData name="Pierre VERGER" userId="59ba28ea6af8169d" providerId="LiveId" clId="{BDC60115-E106-43A9-94AC-AAC061AD3EF4}" dt="2024-01-29T11:36:04.517" v="530" actId="1035"/>
          <ac:spMkLst>
            <pc:docMk/>
            <pc:sldMk cId="1809080442" sldId="256"/>
            <ac:spMk id="7" creationId="{3473987D-6944-A33E-8879-248D51F62D13}"/>
          </ac:spMkLst>
        </pc:spChg>
        <pc:spChg chg="mod">
          <ac:chgData name="Pierre VERGER" userId="59ba28ea6af8169d" providerId="LiveId" clId="{BDC60115-E106-43A9-94AC-AAC061AD3EF4}" dt="2024-01-29T11:41:19.160" v="570" actId="123"/>
          <ac:spMkLst>
            <pc:docMk/>
            <pc:sldMk cId="1809080442" sldId="256"/>
            <ac:spMk id="10" creationId="{CB3E7EBD-6490-F09C-DEB5-DAA3FD9AB407}"/>
          </ac:spMkLst>
        </pc:spChg>
        <pc:spChg chg="mod">
          <ac:chgData name="Pierre VERGER" userId="59ba28ea6af8169d" providerId="LiveId" clId="{BDC60115-E106-43A9-94AC-AAC061AD3EF4}" dt="2024-01-29T11:12:29.808" v="35" actId="113"/>
          <ac:spMkLst>
            <pc:docMk/>
            <pc:sldMk cId="1809080442" sldId="256"/>
            <ac:spMk id="11" creationId="{10725CE1-CD80-7049-EABA-F05E938D4AF3}"/>
          </ac:spMkLst>
        </pc:spChg>
        <pc:spChg chg="add del mod">
          <ac:chgData name="Pierre VERGER" userId="59ba28ea6af8169d" providerId="LiveId" clId="{BDC60115-E106-43A9-94AC-AAC061AD3EF4}" dt="2024-01-29T11:14:40.913" v="119" actId="478"/>
          <ac:spMkLst>
            <pc:docMk/>
            <pc:sldMk cId="1809080442" sldId="256"/>
            <ac:spMk id="12" creationId="{2CB90ED5-65C5-CFD6-24CE-2B2BFC09F021}"/>
          </ac:spMkLst>
        </pc:spChg>
        <pc:spChg chg="add mod">
          <ac:chgData name="Pierre VERGER" userId="59ba28ea6af8169d" providerId="LiveId" clId="{BDC60115-E106-43A9-94AC-AAC061AD3EF4}" dt="2024-01-29T11:24:41.484" v="444" actId="1036"/>
          <ac:spMkLst>
            <pc:docMk/>
            <pc:sldMk cId="1809080442" sldId="256"/>
            <ac:spMk id="13" creationId="{FAFE7CE6-AAF0-C6AE-52F8-9BFFB6DE988B}"/>
          </ac:spMkLst>
        </pc:spChg>
        <pc:spChg chg="add mod">
          <ac:chgData name="Pierre VERGER" userId="59ba28ea6af8169d" providerId="LiveId" clId="{BDC60115-E106-43A9-94AC-AAC061AD3EF4}" dt="2024-01-29T11:24:41.484" v="444" actId="1036"/>
          <ac:spMkLst>
            <pc:docMk/>
            <pc:sldMk cId="1809080442" sldId="256"/>
            <ac:spMk id="18" creationId="{754E5339-293F-2100-3CD4-209FF76C2EB7}"/>
          </ac:spMkLst>
        </pc:spChg>
        <pc:spChg chg="add mod">
          <ac:chgData name="Pierre VERGER" userId="59ba28ea6af8169d" providerId="LiveId" clId="{BDC60115-E106-43A9-94AC-AAC061AD3EF4}" dt="2024-01-30T14:43:28.052" v="743" actId="14100"/>
          <ac:spMkLst>
            <pc:docMk/>
            <pc:sldMk cId="1809080442" sldId="256"/>
            <ac:spMk id="19" creationId="{373C28F3-1EBB-E3EE-F7E5-B1C3172330D9}"/>
          </ac:spMkLst>
        </pc:spChg>
        <pc:spChg chg="mod">
          <ac:chgData name="Pierre VERGER" userId="59ba28ea6af8169d" providerId="LiveId" clId="{BDC60115-E106-43A9-94AC-AAC061AD3EF4}" dt="2024-01-30T14:42:26.116" v="737" actId="20577"/>
          <ac:spMkLst>
            <pc:docMk/>
            <pc:sldMk cId="1809080442" sldId="256"/>
            <ac:spMk id="20" creationId="{4A4B50A5-989D-477C-0CA2-510E0D8C53D0}"/>
          </ac:spMkLst>
        </pc:spChg>
        <pc:spChg chg="mod">
          <ac:chgData name="Pierre VERGER" userId="59ba28ea6af8169d" providerId="LiveId" clId="{BDC60115-E106-43A9-94AC-AAC061AD3EF4}" dt="2024-01-29T11:36:11.047" v="532" actId="1035"/>
          <ac:spMkLst>
            <pc:docMk/>
            <pc:sldMk cId="1809080442" sldId="256"/>
            <ac:spMk id="22" creationId="{A21D9415-D363-B97E-DFA5-2FA32620DA06}"/>
          </ac:spMkLst>
        </pc:spChg>
        <pc:spChg chg="mod">
          <ac:chgData name="Pierre VERGER" userId="59ba28ea6af8169d" providerId="LiveId" clId="{BDC60115-E106-43A9-94AC-AAC061AD3EF4}" dt="2024-01-29T11:36:11.047" v="532" actId="1035"/>
          <ac:spMkLst>
            <pc:docMk/>
            <pc:sldMk cId="1809080442" sldId="256"/>
            <ac:spMk id="24" creationId="{36087BB8-ACC7-EA27-2723-2DFD234EFE40}"/>
          </ac:spMkLst>
        </pc:spChg>
        <pc:spChg chg="mod">
          <ac:chgData name="Pierre VERGER" userId="59ba28ea6af8169d" providerId="LiveId" clId="{BDC60115-E106-43A9-94AC-AAC061AD3EF4}" dt="2024-01-29T11:25:22.262" v="461" actId="242"/>
          <ac:spMkLst>
            <pc:docMk/>
            <pc:sldMk cId="1809080442" sldId="256"/>
            <ac:spMk id="26" creationId="{02CA19D8-20D3-5E76-6B87-4B0EACC2AB2E}"/>
          </ac:spMkLst>
        </pc:spChg>
        <pc:spChg chg="mod">
          <ac:chgData name="Pierre VERGER" userId="59ba28ea6af8169d" providerId="LiveId" clId="{BDC60115-E106-43A9-94AC-AAC061AD3EF4}" dt="2024-01-29T11:24:27.008" v="435" actId="1035"/>
          <ac:spMkLst>
            <pc:docMk/>
            <pc:sldMk cId="1809080442" sldId="256"/>
            <ac:spMk id="29" creationId="{514B1F9D-CF16-8062-5301-E58BFE6558B3}"/>
          </ac:spMkLst>
        </pc:spChg>
        <pc:spChg chg="mod">
          <ac:chgData name="Pierre VERGER" userId="59ba28ea6af8169d" providerId="LiveId" clId="{BDC60115-E106-43A9-94AC-AAC061AD3EF4}" dt="2024-01-29T13:28:53.480" v="644" actId="20577"/>
          <ac:spMkLst>
            <pc:docMk/>
            <pc:sldMk cId="1809080442" sldId="256"/>
            <ac:spMk id="30" creationId="{7CF3C917-1698-7726-CDB7-44BE1E32A636}"/>
          </ac:spMkLst>
        </pc:spChg>
        <pc:spChg chg="mod">
          <ac:chgData name="Pierre VERGER" userId="59ba28ea6af8169d" providerId="LiveId" clId="{BDC60115-E106-43A9-94AC-AAC061AD3EF4}" dt="2024-01-29T11:24:27.008" v="435" actId="1035"/>
          <ac:spMkLst>
            <pc:docMk/>
            <pc:sldMk cId="1809080442" sldId="256"/>
            <ac:spMk id="31" creationId="{CE488D75-98EE-3560-5B1B-64FC5DA2527E}"/>
          </ac:spMkLst>
        </pc:spChg>
        <pc:picChg chg="mod">
          <ac:chgData name="Pierre VERGER" userId="59ba28ea6af8169d" providerId="LiveId" clId="{BDC60115-E106-43A9-94AC-AAC061AD3EF4}" dt="2024-01-29T11:36:11.047" v="532" actId="1035"/>
          <ac:picMkLst>
            <pc:docMk/>
            <pc:sldMk cId="1809080442" sldId="256"/>
            <ac:picMk id="2" creationId="{8B834829-1306-C757-A422-CDFE76BE3F1E}"/>
          </ac:picMkLst>
        </pc:picChg>
        <pc:picChg chg="mod">
          <ac:chgData name="Pierre VERGER" userId="59ba28ea6af8169d" providerId="LiveId" clId="{BDC60115-E106-43A9-94AC-AAC061AD3EF4}" dt="2024-01-29T11:36:11.047" v="532" actId="1035"/>
          <ac:picMkLst>
            <pc:docMk/>
            <pc:sldMk cId="1809080442" sldId="256"/>
            <ac:picMk id="9" creationId="{C5E14F60-11B6-0E14-2B23-F24195A36123}"/>
          </ac:picMkLst>
        </pc:picChg>
        <pc:picChg chg="add mod">
          <ac:chgData name="Pierre VERGER" userId="59ba28ea6af8169d" providerId="LiveId" clId="{BDC60115-E106-43A9-94AC-AAC061AD3EF4}" dt="2024-01-29T11:24:41.484" v="444" actId="1036"/>
          <ac:picMkLst>
            <pc:docMk/>
            <pc:sldMk cId="1809080442" sldId="256"/>
            <ac:picMk id="15" creationId="{B2F88252-E2AE-92F5-43F2-0087EC536C95}"/>
          </ac:picMkLst>
        </pc:picChg>
        <pc:picChg chg="mod">
          <ac:chgData name="Pierre VERGER" userId="59ba28ea6af8169d" providerId="LiveId" clId="{BDC60115-E106-43A9-94AC-AAC061AD3EF4}" dt="2024-01-29T11:36:11.047" v="532" actId="1035"/>
          <ac:picMkLst>
            <pc:docMk/>
            <pc:sldMk cId="1809080442" sldId="256"/>
            <ac:picMk id="16" creationId="{C8529AFF-D839-EE40-7FF0-087275FCEA92}"/>
          </ac:picMkLst>
        </pc:picChg>
        <pc:picChg chg="add mod">
          <ac:chgData name="Pierre VERGER" userId="59ba28ea6af8169d" providerId="LiveId" clId="{BDC60115-E106-43A9-94AC-AAC061AD3EF4}" dt="2024-01-30T14:46:04.481" v="746" actId="1038"/>
          <ac:picMkLst>
            <pc:docMk/>
            <pc:sldMk cId="1809080442" sldId="256"/>
            <ac:picMk id="17" creationId="{B6A1B094-9E6D-7168-E1FC-2565497479EE}"/>
          </ac:picMkLst>
        </pc:picChg>
        <pc:picChg chg="mod">
          <ac:chgData name="Pierre VERGER" userId="59ba28ea6af8169d" providerId="LiveId" clId="{BDC60115-E106-43A9-94AC-AAC061AD3EF4}" dt="2024-01-29T11:24:27.008" v="435" actId="1035"/>
          <ac:picMkLst>
            <pc:docMk/>
            <pc:sldMk cId="1809080442" sldId="256"/>
            <ac:picMk id="27" creationId="{FFF23620-E78B-66DA-2163-C51257B0E527}"/>
          </ac:picMkLst>
        </pc:picChg>
        <pc:picChg chg="mod">
          <ac:chgData name="Pierre VERGER" userId="59ba28ea6af8169d" providerId="LiveId" clId="{BDC60115-E106-43A9-94AC-AAC061AD3EF4}" dt="2024-01-29T11:24:27.008" v="435" actId="1035"/>
          <ac:picMkLst>
            <pc:docMk/>
            <pc:sldMk cId="1809080442" sldId="256"/>
            <ac:picMk id="28" creationId="{8175ADBD-D7D5-348F-7633-AD60206D27C3}"/>
          </ac:picMkLst>
        </pc:picChg>
        <pc:cxnChg chg="add del">
          <ac:chgData name="Pierre VERGER" userId="59ba28ea6af8169d" providerId="LiveId" clId="{BDC60115-E106-43A9-94AC-AAC061AD3EF4}" dt="2024-01-29T12:54:38.187" v="599" actId="478"/>
          <ac:cxnSpMkLst>
            <pc:docMk/>
            <pc:sldMk cId="1809080442" sldId="256"/>
            <ac:cxnSpMk id="5" creationId="{0BE56551-29CB-94E6-9D06-53D536BECC8C}"/>
          </ac:cxnSpMkLst>
        </pc:cxnChg>
        <pc:cxnChg chg="add del mod">
          <ac:chgData name="Pierre VERGER" userId="59ba28ea6af8169d" providerId="LiveId" clId="{BDC60115-E106-43A9-94AC-AAC061AD3EF4}" dt="2024-01-30T14:43:30.942" v="744" actId="478"/>
          <ac:cxnSpMkLst>
            <pc:docMk/>
            <pc:sldMk cId="1809080442" sldId="256"/>
            <ac:cxnSpMk id="12" creationId="{6D4CDA54-225F-58C5-91CF-F995AFCDAE84}"/>
          </ac:cxnSpMkLst>
        </pc:cxnChg>
      </pc:sldChg>
      <pc:sldChg chg="addSp delSp modSp mod">
        <pc:chgData name="Pierre VERGER" userId="59ba28ea6af8169d" providerId="LiveId" clId="{BDC60115-E106-43A9-94AC-AAC061AD3EF4}" dt="2024-01-29T20:36:44.301" v="735" actId="1076"/>
        <pc:sldMkLst>
          <pc:docMk/>
          <pc:sldMk cId="1622221505" sldId="260"/>
        </pc:sldMkLst>
        <pc:spChg chg="add mod ord">
          <ac:chgData name="Pierre VERGER" userId="59ba28ea6af8169d" providerId="LiveId" clId="{BDC60115-E106-43A9-94AC-AAC061AD3EF4}" dt="2024-01-29T11:26:15.803" v="470" actId="167"/>
          <ac:spMkLst>
            <pc:docMk/>
            <pc:sldMk cId="1622221505" sldId="260"/>
            <ac:spMk id="2" creationId="{1A219C0B-E162-E864-00CD-C201A883B97F}"/>
          </ac:spMkLst>
        </pc:spChg>
        <pc:spChg chg="del mod">
          <ac:chgData name="Pierre VERGER" userId="59ba28ea6af8169d" providerId="LiveId" clId="{BDC60115-E106-43A9-94AC-AAC061AD3EF4}" dt="2024-01-29T11:25:39.006" v="464" actId="478"/>
          <ac:spMkLst>
            <pc:docMk/>
            <pc:sldMk cId="1622221505" sldId="260"/>
            <ac:spMk id="4" creationId="{96BEF129-93A8-1C32-25A2-F0E92669A94E}"/>
          </ac:spMkLst>
        </pc:spChg>
        <pc:spChg chg="add mod">
          <ac:chgData name="Pierre VERGER" userId="59ba28ea6af8169d" providerId="LiveId" clId="{BDC60115-E106-43A9-94AC-AAC061AD3EF4}" dt="2024-01-29T20:35:20.906" v="703" actId="1076"/>
          <ac:spMkLst>
            <pc:docMk/>
            <pc:sldMk cId="1622221505" sldId="260"/>
            <ac:spMk id="4" creationId="{A485EE59-1E8C-8FC0-6B71-FC77F7A45E1D}"/>
          </ac:spMkLst>
        </pc:spChg>
        <pc:spChg chg="mod topLvl">
          <ac:chgData name="Pierre VERGER" userId="59ba28ea6af8169d" providerId="LiveId" clId="{BDC60115-E106-43A9-94AC-AAC061AD3EF4}" dt="2024-01-29T17:12:05.170" v="645" actId="20577"/>
          <ac:spMkLst>
            <pc:docMk/>
            <pc:sldMk cId="1622221505" sldId="260"/>
            <ac:spMk id="6" creationId="{13FEDF78-3933-649C-F7BF-E43C291B66FE}"/>
          </ac:spMkLst>
        </pc:spChg>
        <pc:spChg chg="mod">
          <ac:chgData name="Pierre VERGER" userId="59ba28ea6af8169d" providerId="LiveId" clId="{BDC60115-E106-43A9-94AC-AAC061AD3EF4}" dt="2024-01-29T11:38:35.555" v="559" actId="404"/>
          <ac:spMkLst>
            <pc:docMk/>
            <pc:sldMk cId="1622221505" sldId="260"/>
            <ac:spMk id="7" creationId="{DA47E0C1-E3D4-9F87-5B3A-9BFF655145AA}"/>
          </ac:spMkLst>
        </pc:spChg>
        <pc:spChg chg="mod">
          <ac:chgData name="Pierre VERGER" userId="59ba28ea6af8169d" providerId="LiveId" clId="{BDC60115-E106-43A9-94AC-AAC061AD3EF4}" dt="2024-01-29T11:38:24.579" v="558" actId="1036"/>
          <ac:spMkLst>
            <pc:docMk/>
            <pc:sldMk cId="1622221505" sldId="260"/>
            <ac:spMk id="8" creationId="{8873E0B2-6E25-36CC-28B7-84FCE2C90860}"/>
          </ac:spMkLst>
        </pc:spChg>
        <pc:spChg chg="del mod topLvl">
          <ac:chgData name="Pierre VERGER" userId="59ba28ea6af8169d" providerId="LiveId" clId="{BDC60115-E106-43A9-94AC-AAC061AD3EF4}" dt="2024-01-29T11:31:26.126" v="482" actId="478"/>
          <ac:spMkLst>
            <pc:docMk/>
            <pc:sldMk cId="1622221505" sldId="260"/>
            <ac:spMk id="10" creationId="{B2A39CC1-C18B-5401-BFF6-ADA24934A5D0}"/>
          </ac:spMkLst>
        </pc:spChg>
        <pc:spChg chg="del">
          <ac:chgData name="Pierre VERGER" userId="59ba28ea6af8169d" providerId="LiveId" clId="{BDC60115-E106-43A9-94AC-AAC061AD3EF4}" dt="2024-01-29T11:14:15.981" v="104" actId="21"/>
          <ac:spMkLst>
            <pc:docMk/>
            <pc:sldMk cId="1622221505" sldId="260"/>
            <ac:spMk id="12" creationId="{2CB90ED5-65C5-CFD6-24CE-2B2BFC09F021}"/>
          </ac:spMkLst>
        </pc:spChg>
        <pc:spChg chg="del">
          <ac:chgData name="Pierre VERGER" userId="59ba28ea6af8169d" providerId="LiveId" clId="{BDC60115-E106-43A9-94AC-AAC061AD3EF4}" dt="2024-01-29T11:14:15.981" v="104" actId="21"/>
          <ac:spMkLst>
            <pc:docMk/>
            <pc:sldMk cId="1622221505" sldId="260"/>
            <ac:spMk id="13" creationId="{FAFE7CE6-AAF0-C6AE-52F8-9BFFB6DE988B}"/>
          </ac:spMkLst>
        </pc:spChg>
        <pc:spChg chg="del">
          <ac:chgData name="Pierre VERGER" userId="59ba28ea6af8169d" providerId="LiveId" clId="{BDC60115-E106-43A9-94AC-AAC061AD3EF4}" dt="2024-01-29T11:14:15.981" v="104" actId="21"/>
          <ac:spMkLst>
            <pc:docMk/>
            <pc:sldMk cId="1622221505" sldId="260"/>
            <ac:spMk id="18" creationId="{754E5339-293F-2100-3CD4-209FF76C2EB7}"/>
          </ac:spMkLst>
        </pc:spChg>
        <pc:spChg chg="del">
          <ac:chgData name="Pierre VERGER" userId="59ba28ea6af8169d" providerId="LiveId" clId="{BDC60115-E106-43A9-94AC-AAC061AD3EF4}" dt="2024-01-29T11:14:15.981" v="104" actId="21"/>
          <ac:spMkLst>
            <pc:docMk/>
            <pc:sldMk cId="1622221505" sldId="260"/>
            <ac:spMk id="19" creationId="{373C28F3-1EBB-E3EE-F7E5-B1C3172330D9}"/>
          </ac:spMkLst>
        </pc:spChg>
        <pc:spChg chg="mod ord">
          <ac:chgData name="Pierre VERGER" userId="59ba28ea6af8169d" providerId="LiveId" clId="{BDC60115-E106-43A9-94AC-AAC061AD3EF4}" dt="2024-01-29T11:30:09.561" v="474" actId="1076"/>
          <ac:spMkLst>
            <pc:docMk/>
            <pc:sldMk cId="1622221505" sldId="260"/>
            <ac:spMk id="21" creationId="{E48E4F6C-61E3-2EB5-B8A8-18D1DB6C92FC}"/>
          </ac:spMkLst>
        </pc:spChg>
        <pc:grpChg chg="del mod">
          <ac:chgData name="Pierre VERGER" userId="59ba28ea6af8169d" providerId="LiveId" clId="{BDC60115-E106-43A9-94AC-AAC061AD3EF4}" dt="2024-01-29T11:30:57.996" v="477" actId="165"/>
          <ac:grpSpMkLst>
            <pc:docMk/>
            <pc:sldMk cId="1622221505" sldId="260"/>
            <ac:grpSpMk id="11" creationId="{43820DCC-D381-7192-1173-0C1FEB534EF9}"/>
          </ac:grpSpMkLst>
        </pc:grpChg>
        <pc:picChg chg="add del mod">
          <ac:chgData name="Pierre VERGER" userId="59ba28ea6af8169d" providerId="LiveId" clId="{BDC60115-E106-43A9-94AC-AAC061AD3EF4}" dt="2024-01-29T20:36:32.528" v="730" actId="478"/>
          <ac:picMkLst>
            <pc:docMk/>
            <pc:sldMk cId="1622221505" sldId="260"/>
            <ac:picMk id="3" creationId="{2A707736-97E1-031B-BD6D-60D10F85298B}"/>
          </ac:picMkLst>
        </pc:picChg>
        <pc:picChg chg="add del mod">
          <ac:chgData name="Pierre VERGER" userId="59ba28ea6af8169d" providerId="LiveId" clId="{BDC60115-E106-43A9-94AC-AAC061AD3EF4}" dt="2024-01-29T11:37:59.393" v="534" actId="478"/>
          <ac:picMkLst>
            <pc:docMk/>
            <pc:sldMk cId="1622221505" sldId="260"/>
            <ac:picMk id="3" creationId="{2B865AAD-FACA-3675-DF54-6615F0DB0DE8}"/>
          </ac:picMkLst>
        </pc:picChg>
        <pc:picChg chg="add mod">
          <ac:chgData name="Pierre VERGER" userId="59ba28ea6af8169d" providerId="LiveId" clId="{BDC60115-E106-43A9-94AC-AAC061AD3EF4}" dt="2024-01-29T20:36:44.301" v="735" actId="1076"/>
          <ac:picMkLst>
            <pc:docMk/>
            <pc:sldMk cId="1622221505" sldId="260"/>
            <ac:picMk id="5" creationId="{27F1733A-C0F4-DC4C-20DA-A51FCD25E132}"/>
          </ac:picMkLst>
        </pc:picChg>
        <pc:picChg chg="add del mod">
          <ac:chgData name="Pierre VERGER" userId="59ba28ea6af8169d" providerId="LiveId" clId="{BDC60115-E106-43A9-94AC-AAC061AD3EF4}" dt="2024-01-29T11:45:55.718" v="590" actId="478"/>
          <ac:picMkLst>
            <pc:docMk/>
            <pc:sldMk cId="1622221505" sldId="260"/>
            <ac:picMk id="5" creationId="{FC172847-BEB8-86D8-1377-436C2BFF726E}"/>
          </ac:picMkLst>
        </pc:picChg>
        <pc:picChg chg="mod ord topLvl">
          <ac:chgData name="Pierre VERGER" userId="59ba28ea6af8169d" providerId="LiveId" clId="{BDC60115-E106-43A9-94AC-AAC061AD3EF4}" dt="2024-01-29T20:36:00.525" v="729" actId="1037"/>
          <ac:picMkLst>
            <pc:docMk/>
            <pc:sldMk cId="1622221505" sldId="260"/>
            <ac:picMk id="9" creationId="{6C233DE3-8DA5-B8C6-1DB0-89B31CFDC26B}"/>
          </ac:picMkLst>
        </pc:picChg>
        <pc:picChg chg="del mod">
          <ac:chgData name="Pierre VERGER" userId="59ba28ea6af8169d" providerId="LiveId" clId="{BDC60115-E106-43A9-94AC-AAC061AD3EF4}" dt="2024-01-29T11:29:55.294" v="471" actId="478"/>
          <ac:picMkLst>
            <pc:docMk/>
            <pc:sldMk cId="1622221505" sldId="260"/>
            <ac:picMk id="14" creationId="{306F02D2-CF58-82EA-C9DF-481CA98383E8}"/>
          </ac:picMkLst>
        </pc:picChg>
        <pc:picChg chg="del">
          <ac:chgData name="Pierre VERGER" userId="59ba28ea6af8169d" providerId="LiveId" clId="{BDC60115-E106-43A9-94AC-AAC061AD3EF4}" dt="2024-01-29T11:14:15.981" v="104" actId="21"/>
          <ac:picMkLst>
            <pc:docMk/>
            <pc:sldMk cId="1622221505" sldId="260"/>
            <ac:picMk id="15" creationId="{B2F88252-E2AE-92F5-43F2-0087EC536C95}"/>
          </ac:picMkLst>
        </pc:picChg>
        <pc:picChg chg="del">
          <ac:chgData name="Pierre VERGER" userId="59ba28ea6af8169d" providerId="LiveId" clId="{BDC60115-E106-43A9-94AC-AAC061AD3EF4}" dt="2024-01-29T11:14:15.981" v="104" actId="21"/>
          <ac:picMkLst>
            <pc:docMk/>
            <pc:sldMk cId="1622221505" sldId="260"/>
            <ac:picMk id="17" creationId="{B6A1B094-9E6D-7168-E1FC-2565497479EE}"/>
          </ac:picMkLst>
        </pc:picChg>
        <pc:picChg chg="mod ord topLvl">
          <ac:chgData name="Pierre VERGER" userId="59ba28ea6af8169d" providerId="LiveId" clId="{BDC60115-E106-43A9-94AC-AAC061AD3EF4}" dt="2024-01-29T20:35:40.378" v="717" actId="166"/>
          <ac:picMkLst>
            <pc:docMk/>
            <pc:sldMk cId="1622221505" sldId="260"/>
            <ac:picMk id="25" creationId="{B0088888-D51C-BE2B-99EA-72BCF34502D4}"/>
          </ac:picMkLst>
        </pc:picChg>
        <pc:picChg chg="add mod">
          <ac:chgData name="Pierre VERGER" userId="59ba28ea6af8169d" providerId="LiveId" clId="{BDC60115-E106-43A9-94AC-AAC061AD3EF4}" dt="2024-01-29T20:35:57.824" v="726" actId="1037"/>
          <ac:picMkLst>
            <pc:docMk/>
            <pc:sldMk cId="1622221505" sldId="260"/>
            <ac:picMk id="1026" creationId="{3A898111-C2C5-D258-8A95-CAAB60DE3B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9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0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24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61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5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1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76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24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E93F-08CF-4C8C-B9CA-2CC05F709770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A666-C2FC-4A55-9D7A-9CB3104A5D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DEB14-6A58-9EE0-EE41-B083E7DA967F}"/>
              </a:ext>
            </a:extLst>
          </p:cNvPr>
          <p:cNvSpPr/>
          <p:nvPr/>
        </p:nvSpPr>
        <p:spPr>
          <a:xfrm>
            <a:off x="0" y="0"/>
            <a:ext cx="5345904" cy="3863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805EAB-6191-671A-E7F3-499410B7B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1" t="32222" r="39957" b="35794"/>
          <a:stretch/>
        </p:blipFill>
        <p:spPr>
          <a:xfrm>
            <a:off x="5345906" y="0"/>
            <a:ext cx="5345907" cy="33981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26D496-8353-8FC9-3A2C-C0B5CADB37C7}"/>
              </a:ext>
            </a:extLst>
          </p:cNvPr>
          <p:cNvSpPr txBox="1"/>
          <p:nvPr/>
        </p:nvSpPr>
        <p:spPr>
          <a:xfrm>
            <a:off x="5345906" y="168448"/>
            <a:ext cx="53459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Reconnaitre le frelon asiatique et combattre sa prolifération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3E7EBD-6490-F09C-DEB5-DAA3FD9AB407}"/>
              </a:ext>
            </a:extLst>
          </p:cNvPr>
          <p:cNvSpPr txBox="1"/>
          <p:nvPr/>
        </p:nvSpPr>
        <p:spPr>
          <a:xfrm>
            <a:off x="5513643" y="3415217"/>
            <a:ext cx="5012508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fr-FR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endParaRPr lang="fr-FR" sz="9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 piéger les fondatrices, limiter le nombre de nids et protéger les pollinisateurs.</a:t>
            </a:r>
            <a:endParaRPr lang="fr-FR" sz="1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Plus de 20 ans après son arrivée dans le Sud-Ouest il a colonisé la France entière et une partie de l’Europe.</a:t>
            </a:r>
          </a:p>
          <a:p>
            <a:pPr marL="285750" indent="-104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n’a pas de prédateur naturel.</a:t>
            </a:r>
          </a:p>
          <a:p>
            <a:pPr marL="285750" indent="-104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s’est adapté et a accentué son comportement offensif</a:t>
            </a:r>
          </a:p>
          <a:p>
            <a:pPr marL="285750" indent="-1047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continue de progresser de 60km par 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impacts de sa présence se font sentir : </a:t>
            </a:r>
          </a:p>
          <a:p>
            <a:pPr marL="285750" indent="-1047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 les pollinisateurs sauvages et la biodiversité,</a:t>
            </a:r>
          </a:p>
          <a:p>
            <a:pPr marL="285750" indent="-1047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 l’économie : agriculture, arboriculture, viticulture, commerce de plein air</a:t>
            </a:r>
          </a:p>
          <a:p>
            <a:pPr marL="285750" indent="-1047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 la santé humaine : la prolifération de ses nids représente un réel danger</a:t>
            </a:r>
          </a:p>
          <a:p>
            <a:pPr marL="285750" indent="-1047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Sur la filière apicole : c’est un prédateur majeur des abeilles mellifères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0725CE1-CD80-7049-EABA-F05E938D4AF3}"/>
              </a:ext>
            </a:extLst>
          </p:cNvPr>
          <p:cNvSpPr txBox="1"/>
          <p:nvPr/>
        </p:nvSpPr>
        <p:spPr>
          <a:xfrm>
            <a:off x="5939594" y="2545724"/>
            <a:ext cx="4158529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FOCUS SUR :</a:t>
            </a:r>
            <a:b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Piégeage de printemps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3473987D-6944-A33E-8879-248D51F62D13}"/>
              </a:ext>
            </a:extLst>
          </p:cNvPr>
          <p:cNvSpPr txBox="1">
            <a:spLocks/>
          </p:cNvSpPr>
          <p:nvPr/>
        </p:nvSpPr>
        <p:spPr>
          <a:xfrm>
            <a:off x="0" y="22"/>
            <a:ext cx="5345907" cy="38200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 pas le confondre</a:t>
            </a:r>
            <a:endParaRPr lang="fr-FR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834829-1306-C757-A422-CDFE76BE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1" t="32222" r="39957" b="35794"/>
          <a:stretch/>
        </p:blipFill>
        <p:spPr>
          <a:xfrm>
            <a:off x="315545" y="534280"/>
            <a:ext cx="2344120" cy="14900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14F60-11B6-0E14-2B23-F24195A36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8" t="37063" r="23766" b="11905"/>
          <a:stretch/>
        </p:blipFill>
        <p:spPr>
          <a:xfrm>
            <a:off x="321224" y="2138571"/>
            <a:ext cx="2338441" cy="11628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8529AFF-D839-EE40-7FF0-087275FCE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79" t="26723" r="27363" b="20555"/>
          <a:stretch/>
        </p:blipFill>
        <p:spPr>
          <a:xfrm>
            <a:off x="3183415" y="2138571"/>
            <a:ext cx="1834601" cy="11628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A4B50A5-989D-477C-0CA2-510E0D8C53D0}"/>
              </a:ext>
            </a:extLst>
          </p:cNvPr>
          <p:cNvSpPr txBox="1"/>
          <p:nvPr/>
        </p:nvSpPr>
        <p:spPr>
          <a:xfrm>
            <a:off x="2728669" y="506259"/>
            <a:ext cx="234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Vespa velutina nigrithorax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ou « Frelon asiatique »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ou « Frelon à pattes jaunes »</a:t>
            </a:r>
          </a:p>
          <a:p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Thorax noir, abdomen foncé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jusqu’au 4</a:t>
            </a:r>
            <a:r>
              <a:rPr lang="fr-FR" sz="1200" baseline="30000" dirty="0">
                <a:latin typeface="Roboto" panose="02000000000000000000" pitchFamily="2" charset="0"/>
                <a:ea typeface="Roboto" panose="02000000000000000000" pitchFamily="2" charset="0"/>
              </a:rPr>
              <a:t>ème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segment qui, lui, est orangé.</a:t>
            </a:r>
          </a:p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Pattes jaune clair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, face orangée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21D9415-D363-B97E-DFA5-2FA32620DA06}"/>
              </a:ext>
            </a:extLst>
          </p:cNvPr>
          <p:cNvSpPr txBox="1"/>
          <p:nvPr/>
        </p:nvSpPr>
        <p:spPr>
          <a:xfrm>
            <a:off x="315545" y="3303055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Vespa </a:t>
            </a:r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crabro</a:t>
            </a:r>
            <a:endParaRPr lang="fr-FR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ou « Frelon européen »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6087BB8-ACC7-EA27-2723-2DFD234EFE40}"/>
              </a:ext>
            </a:extLst>
          </p:cNvPr>
          <p:cNvSpPr txBox="1"/>
          <p:nvPr/>
        </p:nvSpPr>
        <p:spPr>
          <a:xfrm>
            <a:off x="3268808" y="3303054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Vespula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vulgaris</a:t>
            </a:r>
          </a:p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ou « Guêpe commune»</a:t>
            </a: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02CA19D8-20D3-5E76-6B87-4B0EACC2AB2E}"/>
              </a:ext>
            </a:extLst>
          </p:cNvPr>
          <p:cNvSpPr txBox="1">
            <a:spLocks/>
          </p:cNvSpPr>
          <p:nvPr/>
        </p:nvSpPr>
        <p:spPr>
          <a:xfrm>
            <a:off x="-2" y="3822884"/>
            <a:ext cx="5345907" cy="36275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nids du frelon asiatique</a:t>
            </a:r>
          </a:p>
        </p:txBody>
      </p:sp>
      <p:pic>
        <p:nvPicPr>
          <p:cNvPr id="27" name="Picture 2" descr="Insectes, Nid, Nature, Frelon Asiatique">
            <a:extLst>
              <a:ext uri="{FF2B5EF4-FFF2-40B4-BE49-F238E27FC236}">
                <a16:creationId xmlns:a16="http://schemas.microsoft.com/office/drawing/2014/main" id="{FFF23620-E78B-66DA-2163-C51257B0E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/>
        </p:blipFill>
        <p:spPr bwMode="auto">
          <a:xfrm>
            <a:off x="3490490" y="4253182"/>
            <a:ext cx="1493082" cy="12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ondatrice construisant son nid au début du printemps.">
            <a:extLst>
              <a:ext uri="{FF2B5EF4-FFF2-40B4-BE49-F238E27FC236}">
                <a16:creationId xmlns:a16="http://schemas.microsoft.com/office/drawing/2014/main" id="{8175ADBD-D7D5-348F-7633-AD60206D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9" y="4253182"/>
            <a:ext cx="1831384" cy="12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14B1F9D-CF16-8062-5301-E58BFE6558B3}"/>
              </a:ext>
            </a:extLst>
          </p:cNvPr>
          <p:cNvSpPr txBox="1"/>
          <p:nvPr/>
        </p:nvSpPr>
        <p:spPr>
          <a:xfrm>
            <a:off x="190959" y="5539499"/>
            <a:ext cx="237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Roboto" panose="02000000000000000000" pitchFamily="2" charset="0"/>
                <a:ea typeface="Roboto" panose="02000000000000000000" pitchFamily="2" charset="0"/>
              </a:rPr>
              <a:t>Après émergence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du printemps</a:t>
            </a:r>
            <a:r>
              <a:rPr lang="fr-FR" sz="1100" b="1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la fondatrice va construire seule un petit nid primaire pour élever les premières ouvrières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CF3C917-1698-7726-CDB7-44BE1E32A636}"/>
              </a:ext>
            </a:extLst>
          </p:cNvPr>
          <p:cNvSpPr txBox="1"/>
          <p:nvPr/>
        </p:nvSpPr>
        <p:spPr>
          <a:xfrm>
            <a:off x="3153312" y="5533587"/>
            <a:ext cx="214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>
                <a:latin typeface="Roboto" panose="02000000000000000000" pitchFamily="2" charset="0"/>
                <a:ea typeface="Roboto" panose="02000000000000000000" pitchFamily="2" charset="0"/>
              </a:rPr>
              <a:t>À l’été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les premières ouvrières vont construire un autre nid dit «secondaire» 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plus gros 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en hauteur, mais 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parfois bas.</a:t>
            </a: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CE488D75-98EE-3560-5B1B-64FC5DA2527E}"/>
              </a:ext>
            </a:extLst>
          </p:cNvPr>
          <p:cNvSpPr/>
          <p:nvPr/>
        </p:nvSpPr>
        <p:spPr>
          <a:xfrm>
            <a:off x="2347914" y="4617837"/>
            <a:ext cx="969163" cy="53181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FE7CE6-AAF0-C6AE-52F8-9BFFB6DE988B}"/>
              </a:ext>
            </a:extLst>
          </p:cNvPr>
          <p:cNvSpPr txBox="1"/>
          <p:nvPr/>
        </p:nvSpPr>
        <p:spPr>
          <a:xfrm>
            <a:off x="0" y="6335451"/>
            <a:ext cx="534590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Pour plus d’informations</a:t>
            </a:r>
          </a:p>
        </p:txBody>
      </p:sp>
      <p:pic>
        <p:nvPicPr>
          <p:cNvPr id="15" name="Image 14" descr="Une image contenant texte, insecte, invertébré, scarabée&#10;&#10;Description générée automatiquement">
            <a:extLst>
              <a:ext uri="{FF2B5EF4-FFF2-40B4-BE49-F238E27FC236}">
                <a16:creationId xmlns:a16="http://schemas.microsoft.com/office/drawing/2014/main" id="{B2F88252-E2AE-92F5-43F2-0087EC536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3" y="6643890"/>
            <a:ext cx="698198" cy="699423"/>
          </a:xfrm>
          <a:prstGeom prst="rect">
            <a:avLst/>
          </a:prstGeom>
        </p:spPr>
      </p:pic>
      <p:pic>
        <p:nvPicPr>
          <p:cNvPr id="17" name="Image 16" descr="Une image contenant logo, Police, texte, Graphique&#10;&#10;Description générée automatiquement">
            <a:extLst>
              <a:ext uri="{FF2B5EF4-FFF2-40B4-BE49-F238E27FC236}">
                <a16:creationId xmlns:a16="http://schemas.microsoft.com/office/drawing/2014/main" id="{B6A1B094-9E6D-7168-E1FC-256549747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3" y="6643890"/>
            <a:ext cx="1055551" cy="76878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54E5339-293F-2100-3CD4-209FF76C2EB7}"/>
              </a:ext>
            </a:extLst>
          </p:cNvPr>
          <p:cNvSpPr txBox="1"/>
          <p:nvPr/>
        </p:nvSpPr>
        <p:spPr>
          <a:xfrm>
            <a:off x="874437" y="6643890"/>
            <a:ext cx="16514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latin typeface="Roboto" panose="02000000000000000000" pitchFamily="2" charset="0"/>
                <a:ea typeface="Roboto" panose="02000000000000000000" pitchFamily="2" charset="0"/>
              </a:rPr>
              <a:t>Syndicat Apicole de Gironde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132, chemin des Sources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33610 CESTAS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www.sag33.com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contact@sag33.com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3C28F3-1EBB-E3EE-F7E5-B1C3172330D9}"/>
              </a:ext>
            </a:extLst>
          </p:cNvPr>
          <p:cNvSpPr txBox="1"/>
          <p:nvPr/>
        </p:nvSpPr>
        <p:spPr>
          <a:xfrm>
            <a:off x="3447936" y="6627486"/>
            <a:ext cx="1897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Roboto" panose="02000000000000000000" pitchFamily="2" charset="0"/>
                <a:ea typeface="Roboto" panose="02000000000000000000" pitchFamily="2" charset="0"/>
              </a:rPr>
              <a:t>Groupement de Défense Sanitaire de l’Abeille de Gironde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33400 TALENCE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www.gdsa33.com</a:t>
            </a:r>
          </a:p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referentfrelongdsa33@gmail.com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7B0ADD96-C657-5365-B233-B87CE7BFE27E}"/>
              </a:ext>
            </a:extLst>
          </p:cNvPr>
          <p:cNvSpPr txBox="1">
            <a:spLocks/>
          </p:cNvSpPr>
          <p:nvPr/>
        </p:nvSpPr>
        <p:spPr>
          <a:xfrm>
            <a:off x="5345905" y="3398107"/>
            <a:ext cx="5355861" cy="36275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180908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219C0B-E162-E864-00CD-C201A883B97F}"/>
              </a:ext>
            </a:extLst>
          </p:cNvPr>
          <p:cNvSpPr/>
          <p:nvPr/>
        </p:nvSpPr>
        <p:spPr>
          <a:xfrm>
            <a:off x="0" y="0"/>
            <a:ext cx="10691813" cy="3650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A47E0C1-E3D4-9F87-5B3A-9BFF655145AA}"/>
              </a:ext>
            </a:extLst>
          </p:cNvPr>
          <p:cNvSpPr txBox="1">
            <a:spLocks/>
          </p:cNvSpPr>
          <p:nvPr/>
        </p:nvSpPr>
        <p:spPr>
          <a:xfrm>
            <a:off x="51979" y="4213630"/>
            <a:ext cx="5258775" cy="33334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Quand piéger ?</a:t>
            </a:r>
            <a:endParaRPr lang="fr-FR" sz="1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Dès que les températures remontent, dès les premiers soleils de la mi-février, mais à moduler en fonction de la météo.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est important de renouveler les pièges tous les 8 à 10 jours maximum. Il faut donc les vider (attention aux frelons éventuellement vivants présents dans le piège) et renouveler le mélange attractif.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Combien de temps piéger ?</a:t>
            </a:r>
            <a:endParaRPr lang="fr-FR" sz="1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est possible d’attraper des fondatrices jusqu’à mi-avril, voire jusqu’en mai certaines années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Attention cependant à ne pas laisser trainer des pièges sans vigilance ni renouvellement car ils se transformeront en pièges non sélectifs et attraperont toutes sortes d’insectes qui n’ont rien à faire dans le piège.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8873E0B2-6E25-36CC-28B7-84FCE2C90860}"/>
              </a:ext>
            </a:extLst>
          </p:cNvPr>
          <p:cNvSpPr txBox="1">
            <a:spLocks/>
          </p:cNvSpPr>
          <p:nvPr/>
        </p:nvSpPr>
        <p:spPr>
          <a:xfrm>
            <a:off x="0" y="3765749"/>
            <a:ext cx="5345907" cy="39401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piégeage de printemps</a:t>
            </a:r>
            <a:endParaRPr lang="fr-FR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FEDF78-3933-649C-F7BF-E43C291B66FE}"/>
              </a:ext>
            </a:extLst>
          </p:cNvPr>
          <p:cNvSpPr txBox="1"/>
          <p:nvPr/>
        </p:nvSpPr>
        <p:spPr>
          <a:xfrm>
            <a:off x="5615501" y="3655916"/>
            <a:ext cx="4914729" cy="3912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Afin de ne pas capturer d’insectes autres que le frelon asiatique (utiles à la biodiversité) il convient de réaliser ce piégeage en suivant les recommandations suivantes 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 type de piège et quel appât utiliser au printemps ?</a:t>
            </a:r>
            <a:endParaRPr lang="fr-FR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200" b="1" kern="100" dirty="0">
                <a:latin typeface="Roboto" panose="02000000000000000000" pitchFamily="2" charset="0"/>
                <a:ea typeface="Roboto" panose="02000000000000000000" pitchFamily="2" charset="0"/>
              </a:rPr>
              <a:t>Mélange maison </a:t>
            </a:r>
            <a:r>
              <a:rPr lang="fr-FR" sz="1200" kern="100" dirty="0">
                <a:latin typeface="Roboto" panose="02000000000000000000" pitchFamily="2" charset="0"/>
                <a:ea typeface="Roboto" panose="02000000000000000000" pitchFamily="2" charset="0"/>
              </a:rPr>
              <a:t>: 2/3 bière alcoolisée et </a:t>
            </a:r>
          </a:p>
          <a:p>
            <a:r>
              <a:rPr lang="fr-FR" sz="1200" kern="100" dirty="0">
                <a:latin typeface="Roboto" panose="02000000000000000000" pitchFamily="2" charset="0"/>
                <a:ea typeface="Roboto" panose="02000000000000000000" pitchFamily="2" charset="0"/>
              </a:rPr>
              <a:t>1/3 sirop de fruits rouges</a:t>
            </a:r>
          </a:p>
          <a:p>
            <a:r>
              <a:rPr lang="fr-FR" sz="1200" kern="100" dirty="0">
                <a:latin typeface="Roboto" panose="02000000000000000000" pitchFamily="2" charset="0"/>
                <a:ea typeface="Roboto" panose="02000000000000000000" pitchFamily="2" charset="0"/>
              </a:rPr>
              <a:t>Ou </a:t>
            </a:r>
            <a:r>
              <a:rPr lang="fr-FR" sz="1200" b="1" kern="100" dirty="0">
                <a:latin typeface="Roboto" panose="02000000000000000000" pitchFamily="2" charset="0"/>
                <a:ea typeface="Roboto" panose="02000000000000000000" pitchFamily="2" charset="0"/>
              </a:rPr>
              <a:t>Sachets prêts à l’emploi </a:t>
            </a:r>
          </a:p>
          <a:p>
            <a:endParaRPr lang="fr-FR" sz="1200" kern="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4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 emplacement ? </a:t>
            </a:r>
            <a:endParaRPr lang="fr-FR" sz="1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proximité des anciens nids, dans les arbres et arbustes fleuris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proximité de points d’eau bien exposés au soleil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1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proximité des composteurs ménagers</a:t>
            </a:r>
          </a:p>
          <a:p>
            <a:pPr marL="171450" indent="-1714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1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proximité des bâtiments désaffectés, peu fréquentés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1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pièges doivent être installés dans des emplacements au soleil le matin et plutôt à l’ombre l’après-midi, entre 50cm et 1,50m de hauteur.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200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Retrait des pièges : 6 semaines après le début du piégeage</a:t>
            </a:r>
            <a:endParaRPr lang="fr-FR" sz="12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0088888-D51C-BE2B-99EA-72BCF345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248" y="4213630"/>
            <a:ext cx="939774" cy="1502171"/>
          </a:xfrm>
          <a:prstGeom prst="rect">
            <a:avLst/>
          </a:prstGeom>
        </p:spPr>
      </p:pic>
      <p:sp>
        <p:nvSpPr>
          <p:cNvPr id="21" name="Titre 3">
            <a:extLst>
              <a:ext uri="{FF2B5EF4-FFF2-40B4-BE49-F238E27FC236}">
                <a16:creationId xmlns:a16="http://schemas.microsoft.com/office/drawing/2014/main" id="{E48E4F6C-61E3-2EB5-B8A8-18D1DB6C92FC}"/>
              </a:ext>
            </a:extLst>
          </p:cNvPr>
          <p:cNvSpPr txBox="1">
            <a:spLocks/>
          </p:cNvSpPr>
          <p:nvPr/>
        </p:nvSpPr>
        <p:spPr>
          <a:xfrm>
            <a:off x="2832530" y="-704353"/>
            <a:ext cx="5345907" cy="3940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 cycle de vie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233DE3-8DA5-B8C6-1DB0-89B31CFDC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90" y="5097226"/>
            <a:ext cx="1003042" cy="566187"/>
          </a:xfrm>
          <a:prstGeom prst="rect">
            <a:avLst/>
          </a:prstGeom>
        </p:spPr>
      </p:pic>
      <p:pic>
        <p:nvPicPr>
          <p:cNvPr id="1026" name="Picture 2" descr="BOUCHONS TAP-TRAP JAUNES PIEGEAGE FRELONS (SACHET DE 5) - Thomas Apiculture">
            <a:extLst>
              <a:ext uri="{FF2B5EF4-FFF2-40B4-BE49-F238E27FC236}">
                <a16:creationId xmlns:a16="http://schemas.microsoft.com/office/drawing/2014/main" id="{3A898111-C2C5-D258-8A95-CAAB60DE3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5463" r="24998" b="30811"/>
          <a:stretch/>
        </p:blipFill>
        <p:spPr bwMode="auto">
          <a:xfrm>
            <a:off x="9057175" y="5002740"/>
            <a:ext cx="639827" cy="6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85EE59-1E8C-8FC0-6B71-FC77F7A45E1D}"/>
              </a:ext>
            </a:extLst>
          </p:cNvPr>
          <p:cNvSpPr txBox="1"/>
          <p:nvPr/>
        </p:nvSpPr>
        <p:spPr>
          <a:xfrm>
            <a:off x="8744214" y="5642483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Roboto" panose="02000000000000000000" pitchFamily="2" charset="0"/>
                <a:ea typeface="Roboto" panose="02000000000000000000" pitchFamily="2" charset="0"/>
              </a:rPr>
              <a:t>Exemples de pièges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F1733A-C0F4-DC4C-20DA-A51FCD25E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11" y="173886"/>
            <a:ext cx="8941685" cy="34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1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360</TotalTime>
  <Words>540</Words>
  <Application>Microsoft Office PowerPoint</Application>
  <PresentationFormat>Personnalisé</PresentationFormat>
  <Paragraphs>64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VERGER</dc:creator>
  <cp:lastModifiedBy>Pierre VERGER</cp:lastModifiedBy>
  <cp:revision>3</cp:revision>
  <dcterms:created xsi:type="dcterms:W3CDTF">2024-01-24T14:35:54Z</dcterms:created>
  <dcterms:modified xsi:type="dcterms:W3CDTF">2024-01-30T14:46:12Z</dcterms:modified>
</cp:coreProperties>
</file>